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3" r:id="rId3"/>
    <p:sldId id="258" r:id="rId4"/>
    <p:sldId id="259" r:id="rId5"/>
    <p:sldId id="260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6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fortaa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f923c41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f923c41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923c41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923c41f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923c41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f923c41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herrera@agustiniano.edu.g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4200" y="1509878"/>
            <a:ext cx="106212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 </a:t>
            </a:r>
            <a:endParaRPr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932675"/>
            <a:ext cx="91440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>
                <a:solidFill>
                  <a:schemeClr val="lt1"/>
                </a:solidFill>
              </a:rPr>
              <a:t>GRADE:</a:t>
            </a:r>
            <a:r>
              <a:rPr lang="en-US" dirty="0">
                <a:solidFill>
                  <a:schemeClr val="lt1"/>
                </a:solidFill>
              </a:rPr>
              <a:t> 2</a:t>
            </a:r>
            <a:r>
              <a:rPr lang="en-US" baseline="30000" dirty="0">
                <a:solidFill>
                  <a:schemeClr val="lt1"/>
                </a:solidFill>
              </a:rPr>
              <a:t>nd</a:t>
            </a:r>
            <a:r>
              <a:rPr lang="en-US" dirty="0">
                <a:solidFill>
                  <a:schemeClr val="lt1"/>
                </a:solidFill>
              </a:rPr>
              <a:t>. course.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75FC6-0473-4CF9-9DC7-7B56D3E6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4A6381-039B-4608-B6EF-0362E999D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8CC936-3001-4C50-A1DA-967213901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0" t="26609" r="38188" b="16384"/>
          <a:stretch/>
        </p:blipFill>
        <p:spPr>
          <a:xfrm>
            <a:off x="983432" y="400302"/>
            <a:ext cx="943138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8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338DE-7E42-4FAF-9803-2A6853AF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5BFB4B-6DEF-41F8-8AB7-B35FD5C18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DEE8BE-C231-43A8-9E4F-8D4926B1B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3" t="26609" r="38188" b="20586"/>
          <a:stretch/>
        </p:blipFill>
        <p:spPr>
          <a:xfrm>
            <a:off x="838200" y="336567"/>
            <a:ext cx="9720254" cy="61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9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2DF21-D493-4933-92A4-99F4460F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996285-77B2-4CAC-A3CC-D1CBA4561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665354-7098-47DE-9A1B-41B071A2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5" t="26609" r="39369" b="15334"/>
          <a:stretch/>
        </p:blipFill>
        <p:spPr>
          <a:xfrm>
            <a:off x="2279575" y="334333"/>
            <a:ext cx="8734953" cy="65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7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A5B84-E30D-45DD-97E9-FDF33764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 err="1">
                <a:solidFill>
                  <a:srgbClr val="0070C0"/>
                </a:solidFill>
              </a:rPr>
              <a:t>Fluent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work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F63862-6409-47E2-AE13-4458AE658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625" y="1556792"/>
            <a:ext cx="10515600" cy="4351338"/>
          </a:xfrm>
        </p:spPr>
        <p:txBody>
          <a:bodyPr/>
          <a:lstStyle/>
          <a:p>
            <a:pPr marL="628650" indent="-514350">
              <a:buAutoNum type="arabicPeriod"/>
            </a:pPr>
            <a:r>
              <a:rPr lang="en-US" dirty="0"/>
              <a:t>Go to visme.com</a:t>
            </a:r>
          </a:p>
          <a:p>
            <a:pPr marL="628650" indent="-514350">
              <a:buAutoNum type="arabicPeriod"/>
            </a:pPr>
            <a:r>
              <a:rPr lang="en-US" dirty="0"/>
              <a:t>Create an infographic about DIGITAL PRIVACY</a:t>
            </a:r>
          </a:p>
          <a:p>
            <a:pPr marL="628650" indent="-514350">
              <a:buAutoNum type="arabicPeriod"/>
            </a:pPr>
            <a:r>
              <a:rPr lang="en-US" dirty="0"/>
              <a:t>The infographic should include:</a:t>
            </a:r>
          </a:p>
          <a:p>
            <a:pPr marL="114300" indent="0">
              <a:buNone/>
            </a:pPr>
            <a:r>
              <a:rPr lang="en-US" dirty="0"/>
              <a:t>Digital privacy definition</a:t>
            </a:r>
          </a:p>
          <a:p>
            <a:pPr marL="114300" indent="0">
              <a:buNone/>
            </a:pPr>
            <a:r>
              <a:rPr lang="en-US" dirty="0"/>
              <a:t>Who is watching you when you are online?</a:t>
            </a:r>
          </a:p>
          <a:p>
            <a:pPr marL="114300" indent="0">
              <a:buNone/>
            </a:pPr>
            <a:r>
              <a:rPr lang="en-US" dirty="0"/>
              <a:t>Where did you share your information</a:t>
            </a:r>
          </a:p>
          <a:p>
            <a:pPr marL="114300" indent="0">
              <a:buNone/>
            </a:pPr>
            <a:r>
              <a:rPr lang="en-US" dirty="0"/>
              <a:t>What kind of information you shouldn´t share</a:t>
            </a:r>
          </a:p>
          <a:p>
            <a:pPr marL="114300" indent="0">
              <a:buNone/>
            </a:pPr>
            <a:r>
              <a:rPr lang="en-US" dirty="0"/>
              <a:t>Include at least five tips to help you have your digital privacy safe.  </a:t>
            </a:r>
          </a:p>
          <a:p>
            <a:pPr marL="114300" indent="0">
              <a:buNone/>
            </a:pPr>
            <a:r>
              <a:rPr lang="en-US" dirty="0"/>
              <a:t>4. When you finish share your infographic </a:t>
            </a:r>
            <a:r>
              <a:rPr lang="en-US" dirty="0">
                <a:hlinkClick r:id="rId2"/>
              </a:rPr>
              <a:t>mherrera@agustiniano.edu.gt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8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00000"/>
              </a:lnSpc>
              <a:buSzPts val="1100"/>
            </a:pPr>
            <a:r>
              <a:rPr lang="en-US" sz="3600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DIGITAL PRIVACY </a:t>
            </a:r>
            <a:endParaRPr lang="en-US" sz="2000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ENCOUNTER: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Say hello to students and ask them how they have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been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Attendance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Read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the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following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quote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write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in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the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chat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what´s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your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opinion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about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it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en-US" dirty="0">
                <a:solidFill>
                  <a:srgbClr val="0070C0"/>
                </a:solidFill>
              </a:rPr>
              <a:t>"It is better to fail in originality than to </a:t>
            </a:r>
            <a:r>
              <a:rPr lang="en-US" b="1" dirty="0">
                <a:solidFill>
                  <a:srgbClr val="0070C0"/>
                </a:solidFill>
              </a:rPr>
              <a:t>succeed</a:t>
            </a:r>
            <a:r>
              <a:rPr lang="en-US" dirty="0">
                <a:solidFill>
                  <a:srgbClr val="0070C0"/>
                </a:solidFill>
              </a:rPr>
              <a:t> in imitation."</a:t>
            </a: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809588" y="1214422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CLARIFY /REMEMBER:</a:t>
            </a:r>
            <a:endParaRPr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70C0"/>
              </a:solidFill>
              <a:latin typeface="+mj-lt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000" dirty="0"/>
              <a:t>Talk </a:t>
            </a:r>
            <a:r>
              <a:rPr lang="es-GT" sz="3000" dirty="0" err="1"/>
              <a:t>about</a:t>
            </a:r>
            <a:r>
              <a:rPr lang="es-GT" sz="3000" dirty="0"/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000" dirty="0"/>
              <a:t>Digital </a:t>
            </a:r>
            <a:r>
              <a:rPr lang="es-GT" sz="3000" dirty="0" err="1"/>
              <a:t>citizenship</a:t>
            </a:r>
            <a:r>
              <a:rPr lang="es-GT" sz="3000" dirty="0"/>
              <a:t> and </a:t>
            </a:r>
            <a:r>
              <a:rPr lang="es-GT" sz="3000" dirty="0" err="1"/>
              <a:t>why</a:t>
            </a:r>
            <a:r>
              <a:rPr lang="es-GT" sz="3000" dirty="0"/>
              <a:t> </a:t>
            </a:r>
            <a:r>
              <a:rPr lang="es-GT" sz="3000" dirty="0" err="1"/>
              <a:t>it</a:t>
            </a:r>
            <a:r>
              <a:rPr lang="es-GT" sz="3000" dirty="0"/>
              <a:t> </a:t>
            </a:r>
            <a:r>
              <a:rPr lang="es-GT" sz="3000" dirty="0" err="1"/>
              <a:t>is</a:t>
            </a:r>
            <a:r>
              <a:rPr lang="es-GT" sz="3000" dirty="0"/>
              <a:t> </a:t>
            </a:r>
            <a:r>
              <a:rPr lang="es-GT" sz="3000" dirty="0" err="1"/>
              <a:t>important</a:t>
            </a:r>
            <a:r>
              <a:rPr lang="es-GT" sz="3000" dirty="0"/>
              <a:t> </a:t>
            </a:r>
            <a:r>
              <a:rPr lang="es-GT" sz="3000" dirty="0" err="1"/>
              <a:t>to</a:t>
            </a:r>
            <a:r>
              <a:rPr lang="es-GT" sz="3000" dirty="0"/>
              <a:t> </a:t>
            </a:r>
            <a:r>
              <a:rPr lang="es-GT" sz="3000" dirty="0" err="1"/>
              <a:t>know</a:t>
            </a:r>
            <a:r>
              <a:rPr lang="es-GT" sz="3000" dirty="0"/>
              <a:t> and </a:t>
            </a:r>
            <a:r>
              <a:rPr lang="es-GT" sz="3000" dirty="0" err="1"/>
              <a:t>follow</a:t>
            </a:r>
            <a:r>
              <a:rPr lang="es-GT" sz="3000" dirty="0"/>
              <a:t> </a:t>
            </a:r>
            <a:r>
              <a:rPr lang="es-GT" sz="3000" dirty="0" err="1"/>
              <a:t>certain</a:t>
            </a:r>
            <a:r>
              <a:rPr lang="es-GT" sz="3000" dirty="0"/>
              <a:t> </a:t>
            </a:r>
            <a:r>
              <a:rPr lang="es-GT" sz="3000" dirty="0" err="1"/>
              <a:t>terms</a:t>
            </a:r>
            <a:r>
              <a:rPr lang="es-GT" sz="3000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GT"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GT"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GT"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838200" y="1002000"/>
            <a:ext cx="10515600" cy="48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DIALOGUE:</a:t>
            </a:r>
            <a:endParaRPr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What</a:t>
            </a:r>
            <a:r>
              <a:rPr lang="es-GT" sz="2400" b="1" dirty="0">
                <a:solidFill>
                  <a:srgbClr val="0070C0"/>
                </a:solidFill>
              </a:rPr>
              <a:t> </a:t>
            </a:r>
            <a:r>
              <a:rPr lang="es-GT" sz="2400" b="1" dirty="0" err="1">
                <a:solidFill>
                  <a:srgbClr val="0070C0"/>
                </a:solidFill>
              </a:rPr>
              <a:t>is</a:t>
            </a:r>
            <a:r>
              <a:rPr lang="es-GT" sz="2400" b="1" dirty="0">
                <a:solidFill>
                  <a:srgbClr val="0070C0"/>
                </a:solidFill>
              </a:rPr>
              <a:t> Digital </a:t>
            </a:r>
            <a:r>
              <a:rPr lang="es-GT" sz="2400" b="1" dirty="0" err="1">
                <a:solidFill>
                  <a:srgbClr val="0070C0"/>
                </a:solidFill>
              </a:rPr>
              <a:t>privacy</a:t>
            </a:r>
            <a:r>
              <a:rPr lang="es-GT" sz="2400" b="1" dirty="0">
                <a:solidFill>
                  <a:srgbClr val="0070C0"/>
                </a:solidFill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GT" sz="2400" b="1" dirty="0">
              <a:solidFill>
                <a:srgbClr val="0070C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GT" sz="2400" b="1" dirty="0" err="1">
                <a:solidFill>
                  <a:srgbClr val="0070C0"/>
                </a:solidFill>
              </a:rPr>
              <a:t>Why</a:t>
            </a:r>
            <a:r>
              <a:rPr lang="es-GT" sz="2400" b="1" dirty="0">
                <a:solidFill>
                  <a:srgbClr val="0070C0"/>
                </a:solidFill>
              </a:rPr>
              <a:t> </a:t>
            </a:r>
            <a:r>
              <a:rPr lang="es-GT" sz="2400" b="1" dirty="0" err="1">
                <a:solidFill>
                  <a:srgbClr val="0070C0"/>
                </a:solidFill>
              </a:rPr>
              <a:t>is</a:t>
            </a:r>
            <a:r>
              <a:rPr lang="es-GT" sz="2400" b="1" dirty="0">
                <a:solidFill>
                  <a:srgbClr val="0070C0"/>
                </a:solidFill>
              </a:rPr>
              <a:t> </a:t>
            </a:r>
            <a:r>
              <a:rPr lang="es-GT" sz="2400" b="1" dirty="0" err="1">
                <a:solidFill>
                  <a:srgbClr val="0070C0"/>
                </a:solidFill>
              </a:rPr>
              <a:t>it</a:t>
            </a:r>
            <a:r>
              <a:rPr lang="es-GT" sz="2400" b="1" dirty="0">
                <a:solidFill>
                  <a:srgbClr val="0070C0"/>
                </a:solidFill>
              </a:rPr>
              <a:t> </a:t>
            </a:r>
            <a:r>
              <a:rPr lang="es-GT" sz="2400" b="1" dirty="0" err="1">
                <a:solidFill>
                  <a:srgbClr val="0070C0"/>
                </a:solidFill>
              </a:rPr>
              <a:t>important</a:t>
            </a:r>
            <a:r>
              <a:rPr lang="es-GT" sz="2400" b="1" dirty="0">
                <a:solidFill>
                  <a:srgbClr val="0070C0"/>
                </a:solidFill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838200" y="1428325"/>
            <a:ext cx="10515600" cy="474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NTERNALIZE: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 dirty="0" err="1">
                <a:solidFill>
                  <a:srgbClr val="0070C0"/>
                </a:solidFill>
              </a:rPr>
              <a:t>Presentation</a:t>
            </a:r>
            <a:r>
              <a:rPr lang="es-419" sz="3000" b="1" dirty="0">
                <a:solidFill>
                  <a:srgbClr val="0070C0"/>
                </a:solidFill>
              </a:rPr>
              <a:t> </a:t>
            </a:r>
            <a:r>
              <a:rPr lang="es-419" sz="3000" b="1" dirty="0" err="1">
                <a:solidFill>
                  <a:srgbClr val="0070C0"/>
                </a:solidFill>
              </a:rPr>
              <a:t>about</a:t>
            </a:r>
            <a:r>
              <a:rPr lang="es-419" sz="3000" b="1" dirty="0">
                <a:solidFill>
                  <a:srgbClr val="0070C0"/>
                </a:solidFill>
              </a:rPr>
              <a:t> digital </a:t>
            </a:r>
            <a:r>
              <a:rPr lang="es-419" sz="3000" b="1" dirty="0" err="1">
                <a:solidFill>
                  <a:srgbClr val="0070C0"/>
                </a:solidFill>
              </a:rPr>
              <a:t>privacy</a:t>
            </a:r>
            <a:endParaRPr lang="es-419" sz="3000" b="1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419" sz="3000" b="1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C4BD2-6355-4D6F-A20B-F6DD4055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         Digital </a:t>
            </a:r>
            <a:r>
              <a:rPr lang="es-419" dirty="0" err="1"/>
              <a:t>privacy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A7019-408A-4271-BB3A-5B396B209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Who </a:t>
            </a:r>
            <a:r>
              <a:rPr lang="es-419" dirty="0" err="1"/>
              <a:t>is</a:t>
            </a:r>
            <a:r>
              <a:rPr lang="es-419" dirty="0"/>
              <a:t> </a:t>
            </a:r>
            <a:r>
              <a:rPr lang="es-419" dirty="0" err="1"/>
              <a:t>watching</a:t>
            </a:r>
            <a:r>
              <a:rPr lang="es-419" dirty="0"/>
              <a:t> </a:t>
            </a:r>
            <a:r>
              <a:rPr lang="es-419" dirty="0" err="1"/>
              <a:t>you</a:t>
            </a:r>
            <a:r>
              <a:rPr lang="es-419" dirty="0"/>
              <a:t>?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D42420-C7CE-4438-A41F-57F055B61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1912264"/>
            <a:ext cx="6446068" cy="41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7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43E4-8357-4E0B-B753-B4DF8649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/>
              <a:t>Privacy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 </a:t>
            </a:r>
            <a:r>
              <a:rPr lang="es-419" dirty="0" err="1"/>
              <a:t>about</a:t>
            </a:r>
            <a:r>
              <a:rPr lang="es-419" dirty="0"/>
              <a:t>…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46A26A-6E90-4378-A21D-4E165BA3B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I </a:t>
            </a:r>
            <a:r>
              <a:rPr lang="es-419" dirty="0" err="1"/>
              <a:t>have</a:t>
            </a:r>
            <a:r>
              <a:rPr lang="es-419" dirty="0"/>
              <a:t> </a:t>
            </a:r>
            <a:r>
              <a:rPr lang="es-419" dirty="0" err="1"/>
              <a:t>nothing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hide</a:t>
            </a:r>
            <a:r>
              <a:rPr lang="es-419" dirty="0"/>
              <a:t>.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831749-D356-4B84-8D7D-49AF6CE2B94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A93B99-867C-4799-9929-74CF5209499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419" dirty="0" err="1"/>
              <a:t>Privacy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 </a:t>
            </a:r>
            <a:r>
              <a:rPr lang="es-419" dirty="0" err="1"/>
              <a:t>about</a:t>
            </a:r>
            <a:r>
              <a:rPr lang="es-419" dirty="0"/>
              <a:t> </a:t>
            </a:r>
            <a:r>
              <a:rPr lang="es-419" dirty="0" err="1"/>
              <a:t>hiding</a:t>
            </a:r>
            <a:r>
              <a:rPr lang="es-419" dirty="0"/>
              <a:t> </a:t>
            </a:r>
            <a:r>
              <a:rPr lang="es-419" dirty="0" err="1"/>
              <a:t>bad</a:t>
            </a:r>
            <a:r>
              <a:rPr lang="es-419" dirty="0"/>
              <a:t> </a:t>
            </a:r>
            <a:r>
              <a:rPr lang="es-419" dirty="0" err="1"/>
              <a:t>things</a:t>
            </a:r>
            <a:r>
              <a:rPr lang="es-419" dirty="0"/>
              <a:t>.</a:t>
            </a:r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F937937-A841-44B8-A5B7-FD029A46C1DC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CDDC87-366E-40DB-B70A-22AFF06C1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53" y="2498249"/>
            <a:ext cx="3933056" cy="39330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EBF625-9E5B-4703-B9E7-F777F61A0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415" y="2665889"/>
            <a:ext cx="5909733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3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AF691-3C66-4724-8A38-83830286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err="1">
                <a:solidFill>
                  <a:srgbClr val="0070C0"/>
                </a:solidFill>
              </a:rPr>
              <a:t>We</a:t>
            </a:r>
            <a:r>
              <a:rPr lang="es-419" b="1" dirty="0">
                <a:solidFill>
                  <a:srgbClr val="0070C0"/>
                </a:solidFill>
              </a:rPr>
              <a:t> share </a:t>
            </a:r>
            <a:r>
              <a:rPr lang="es-419" b="1" dirty="0" err="1">
                <a:solidFill>
                  <a:srgbClr val="0070C0"/>
                </a:solidFill>
              </a:rPr>
              <a:t>everything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E7F867-7CAE-4C5A-BAAB-D66329D40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D6E356-238A-45CC-92F0-2379DE32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545116"/>
            <a:ext cx="7342418" cy="530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2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41C4B-E08D-459F-BC3B-21EDBA21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/>
              <a:t>What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 digital </a:t>
            </a:r>
            <a:r>
              <a:rPr lang="es-419" dirty="0" err="1"/>
              <a:t>privacy</a:t>
            </a:r>
            <a:r>
              <a:rPr lang="es-419" dirty="0"/>
              <a:t>?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20CCBB-179E-4452-8323-BA63D2D36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Digital privacy</a:t>
            </a:r>
            <a:r>
              <a:rPr lang="en-US" dirty="0"/>
              <a:t> is when you can use the </a:t>
            </a:r>
            <a:r>
              <a:rPr lang="en-US" b="1" dirty="0"/>
              <a:t>internet</a:t>
            </a:r>
            <a:r>
              <a:rPr lang="en-US" dirty="0"/>
              <a:t> and connected devices without compromising your information. </a:t>
            </a:r>
          </a:p>
          <a:p>
            <a:r>
              <a:rPr lang="en-US" b="1" dirty="0"/>
              <a:t>Digital privacy</a:t>
            </a:r>
            <a:r>
              <a:rPr lang="en-US" dirty="0"/>
              <a:t> then, is when the information available </a:t>
            </a:r>
            <a:r>
              <a:rPr lang="en-US" b="1" dirty="0"/>
              <a:t>online</a:t>
            </a:r>
            <a:r>
              <a:rPr lang="en-US" dirty="0"/>
              <a:t> about a given person is within his or her comfort zone.</a:t>
            </a:r>
          </a:p>
        </p:txBody>
      </p:sp>
    </p:spTree>
    <p:extLst>
      <p:ext uri="{BB962C8B-B14F-4D97-AF65-F5344CB8AC3E}">
        <p14:creationId xmlns:p14="http://schemas.microsoft.com/office/powerpoint/2010/main" val="1049706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200</Words>
  <Application>Microsoft Office PowerPoint</Application>
  <PresentationFormat>Panorámica</PresentationFormat>
  <Paragraphs>46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Comfortaa</vt:lpstr>
      <vt:lpstr>Century Gothic</vt:lpstr>
      <vt:lpstr>Tema de Office</vt:lpstr>
      <vt:lpstr>Technology </vt:lpstr>
      <vt:lpstr>DIGITAL PRIVACY </vt:lpstr>
      <vt:lpstr>Presentación de PowerPoint</vt:lpstr>
      <vt:lpstr>Presentación de PowerPoint</vt:lpstr>
      <vt:lpstr>Presentación de PowerPoint</vt:lpstr>
      <vt:lpstr>         Digital privacy</vt:lpstr>
      <vt:lpstr>Privacy is about…</vt:lpstr>
      <vt:lpstr>We share everything</vt:lpstr>
      <vt:lpstr>What is digital privacy?</vt:lpstr>
      <vt:lpstr>Presentación de PowerPoint</vt:lpstr>
      <vt:lpstr>Presentación de PowerPoint</vt:lpstr>
      <vt:lpstr>Presentación de PowerPoint</vt:lpstr>
      <vt:lpstr>Fluent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</dc:title>
  <dc:creator>Evelyn Ramirez</dc:creator>
  <cp:lastModifiedBy>Monica Herrera</cp:lastModifiedBy>
  <cp:revision>25</cp:revision>
  <dcterms:modified xsi:type="dcterms:W3CDTF">2020-06-02T02:19:25Z</dcterms:modified>
</cp:coreProperties>
</file>