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83" r:id="rId3"/>
    <p:sldId id="284" r:id="rId4"/>
    <p:sldId id="263" r:id="rId5"/>
    <p:sldId id="258" r:id="rId6"/>
    <p:sldId id="259" r:id="rId7"/>
    <p:sldId id="260" r:id="rId8"/>
    <p:sldId id="277" r:id="rId9"/>
    <p:sldId id="278" r:id="rId10"/>
    <p:sldId id="281" r:id="rId11"/>
    <p:sldId id="282" r:id="rId12"/>
    <p:sldId id="279" r:id="rId13"/>
    <p:sldId id="280" r:id="rId14"/>
    <p:sldId id="276" r:id="rId15"/>
  </p:sldIdLst>
  <p:sldSz cx="12192000" cy="6858000"/>
  <p:notesSz cx="6858000" cy="9144000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923c41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923c41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923c41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923c41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923c41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923c41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herrera@agustiniano.edu.g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4200" y="1509878"/>
            <a:ext cx="106212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</a:t>
            </a:r>
            <a:endParaRPr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932675"/>
            <a:ext cx="91440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>
                <a:solidFill>
                  <a:schemeClr val="lt1"/>
                </a:solidFill>
              </a:rPr>
              <a:t>GRADE:</a:t>
            </a:r>
            <a:r>
              <a:rPr lang="en-US" dirty="0">
                <a:solidFill>
                  <a:schemeClr val="lt1"/>
                </a:solidFill>
              </a:rPr>
              <a:t> 1st. course.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81DD9D-5350-42A8-B7CB-77706C0E1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9F222-CD1B-468E-88B4-F901327F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801654"/>
            <a:ext cx="4925826" cy="525469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Social media</a:t>
            </a:r>
            <a:r>
              <a:rPr lang="en-US" sz="1800" dirty="0">
                <a:latin typeface="Century Gothic" panose="020B0502020202020204" pitchFamily="34" charset="0"/>
              </a:rPr>
              <a:t> is a term for the </a:t>
            </a:r>
          </a:p>
          <a:p>
            <a:pPr marL="11430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online platforms </a:t>
            </a:r>
          </a:p>
          <a:p>
            <a:pPr marL="11430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that people use to connect </a:t>
            </a:r>
          </a:p>
          <a:p>
            <a:pPr marL="11430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with others, share </a:t>
            </a:r>
            <a:r>
              <a:rPr lang="en-US" sz="1800" b="1" dirty="0">
                <a:latin typeface="Century Gothic" panose="020B0502020202020204" pitchFamily="34" charset="0"/>
              </a:rPr>
              <a:t>media</a:t>
            </a:r>
            <a:r>
              <a:rPr lang="en-US" sz="1800" dirty="0">
                <a:latin typeface="Century Gothic" panose="020B0502020202020204" pitchFamily="34" charset="0"/>
              </a:rPr>
              <a:t> content, </a:t>
            </a:r>
          </a:p>
          <a:p>
            <a:pPr marL="11430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and form </a:t>
            </a:r>
            <a:r>
              <a:rPr lang="en-US" sz="1800" b="1" dirty="0">
                <a:latin typeface="Century Gothic" panose="020B0502020202020204" pitchFamily="34" charset="0"/>
              </a:rPr>
              <a:t>social networks.</a:t>
            </a:r>
          </a:p>
          <a:p>
            <a:pPr marL="114300" indent="0" algn="just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114300" indent="0" algn="just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Some of the most popular </a:t>
            </a: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platforms include </a:t>
            </a: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Facebook, Twitter, </a:t>
            </a: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WhatsApp, </a:t>
            </a: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Tumblr, </a:t>
            </a: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Instagram, Pinterest </a:t>
            </a:r>
          </a:p>
          <a:p>
            <a:pPr marL="114300" indent="0" algn="just">
              <a:buNone/>
            </a:pPr>
            <a:r>
              <a:rPr lang="en-US" sz="1800" dirty="0">
                <a:latin typeface="Century Gothic" panose="020B0502020202020204" pitchFamily="34" charset="0"/>
              </a:rPr>
              <a:t>Skype, YouTube and</a:t>
            </a:r>
          </a:p>
          <a:p>
            <a:pPr marL="114300" indent="0" algn="just">
              <a:buNone/>
            </a:pPr>
            <a:r>
              <a:rPr lang="en-US" sz="1800" dirty="0" err="1">
                <a:latin typeface="Century Gothic" panose="020B0502020202020204" pitchFamily="34" charset="0"/>
              </a:rPr>
              <a:t>Tik</a:t>
            </a:r>
            <a:r>
              <a:rPr lang="en-US" sz="1800" dirty="0">
                <a:latin typeface="Century Gothic" panose="020B0502020202020204" pitchFamily="34" charset="0"/>
              </a:rPr>
              <a:t> Tok. </a:t>
            </a:r>
          </a:p>
        </p:txBody>
      </p:sp>
    </p:spTree>
    <p:extLst>
      <p:ext uri="{BB962C8B-B14F-4D97-AF65-F5344CB8AC3E}">
        <p14:creationId xmlns:p14="http://schemas.microsoft.com/office/powerpoint/2010/main" val="22097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573D4-AB45-4220-B8BD-EDCD10E3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CBB50D-C6B4-414E-AB81-89F80112D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D7088F-1AC6-44F3-935C-2A617C2B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65124"/>
            <a:ext cx="864812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67FCF-72B5-453C-8271-41749E87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Social Networks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947EB-7EC4-494A-B90D-56D52BC9B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Other People All Over the World.</a:t>
            </a:r>
          </a:p>
          <a:p>
            <a:r>
              <a:rPr lang="en-US" dirty="0"/>
              <a:t>Easy and Instant Communication.</a:t>
            </a:r>
          </a:p>
          <a:p>
            <a:r>
              <a:rPr lang="en-US" dirty="0"/>
              <a:t>Real-Time News and Information Discovery.</a:t>
            </a:r>
          </a:p>
          <a:p>
            <a:r>
              <a:rPr lang="en-US" dirty="0"/>
              <a:t>Great Opportunities for Business Owners.</a:t>
            </a:r>
          </a:p>
          <a:p>
            <a:r>
              <a:rPr lang="en-US" dirty="0"/>
              <a:t>General Fun and Enjoyment.</a:t>
            </a:r>
          </a:p>
          <a:p>
            <a:r>
              <a:rPr lang="en-US" dirty="0"/>
              <a:t>Educational purposes</a:t>
            </a:r>
          </a:p>
          <a:p>
            <a:r>
              <a:rPr lang="en-US" dirty="0"/>
              <a:t>Awareness on Social issues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8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10741-7DD7-4013-884F-432F8D02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Social Networks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947D4F-B2B8-47C6-A372-2A866A862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Cyberbullying</a:t>
            </a:r>
          </a:p>
          <a:p>
            <a:r>
              <a:rPr lang="en-US" dirty="0"/>
              <a:t>Hacking</a:t>
            </a:r>
          </a:p>
          <a:p>
            <a:r>
              <a:rPr lang="en-US" dirty="0"/>
              <a:t>Addiction</a:t>
            </a:r>
          </a:p>
          <a:p>
            <a:r>
              <a:rPr lang="en-US" dirty="0"/>
              <a:t>Security issues</a:t>
            </a:r>
          </a:p>
          <a:p>
            <a:r>
              <a:rPr lang="en-US" dirty="0"/>
              <a:t>Health issues</a:t>
            </a:r>
          </a:p>
          <a:p>
            <a:r>
              <a:rPr lang="en-US" dirty="0"/>
              <a:t>Glamorizes drugs and alcohol </a:t>
            </a:r>
          </a:p>
        </p:txBody>
      </p:sp>
    </p:spTree>
    <p:extLst>
      <p:ext uri="{BB962C8B-B14F-4D97-AF65-F5344CB8AC3E}">
        <p14:creationId xmlns:p14="http://schemas.microsoft.com/office/powerpoint/2010/main" val="304006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A5B84-E30D-45DD-97E9-FDF33764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err="1">
                <a:solidFill>
                  <a:srgbClr val="0070C0"/>
                </a:solidFill>
              </a:rPr>
              <a:t>Fluent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63862-6409-47E2-AE13-4458AE65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25" y="1556792"/>
            <a:ext cx="10515600" cy="4351338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sz="2400" dirty="0"/>
              <a:t>Go to visme.com</a:t>
            </a:r>
          </a:p>
          <a:p>
            <a:pPr marL="628650" indent="-514350">
              <a:buAutoNum type="arabicPeriod"/>
            </a:pPr>
            <a:r>
              <a:rPr lang="en-US" sz="2400" dirty="0"/>
              <a:t>Create an infographic about SOCIAL NETWORKS</a:t>
            </a:r>
          </a:p>
          <a:p>
            <a:pPr marL="628650" indent="-514350">
              <a:buAutoNum type="arabicPeriod"/>
            </a:pPr>
            <a:r>
              <a:rPr lang="en-US" sz="2400" dirty="0"/>
              <a:t>The infographic should include:</a:t>
            </a:r>
          </a:p>
          <a:p>
            <a:pPr marL="114300" indent="0">
              <a:buNone/>
            </a:pPr>
            <a:r>
              <a:rPr lang="en-US" sz="2400" dirty="0"/>
              <a:t>SOCIAL NETWORKS definition</a:t>
            </a:r>
          </a:p>
          <a:p>
            <a:pPr marL="114300" indent="0">
              <a:buNone/>
            </a:pPr>
            <a:r>
              <a:rPr lang="en-US" sz="2400" dirty="0"/>
              <a:t>Difference between Social Networks and Social Media</a:t>
            </a:r>
          </a:p>
          <a:p>
            <a:pPr marL="114300" indent="0">
              <a:buNone/>
            </a:pPr>
            <a:r>
              <a:rPr lang="en-US" sz="2400" dirty="0"/>
              <a:t>Four advantages and four disadvantages of Social Networks</a:t>
            </a:r>
          </a:p>
          <a:p>
            <a:pPr marL="114300" indent="0">
              <a:buNone/>
            </a:pPr>
            <a:r>
              <a:rPr lang="en-US" sz="2400" dirty="0"/>
              <a:t>Definitions of two of your favorite Social Networks</a:t>
            </a:r>
          </a:p>
          <a:p>
            <a:pPr marL="114300" indent="0">
              <a:buNone/>
            </a:pPr>
            <a:r>
              <a:rPr lang="en-US" sz="2400" dirty="0"/>
              <a:t>Include images</a:t>
            </a:r>
          </a:p>
          <a:p>
            <a:pPr marL="114300" indent="0">
              <a:buNone/>
            </a:pPr>
            <a:r>
              <a:rPr lang="en-US" sz="2400" dirty="0"/>
              <a:t>4. When you finish share your infographic </a:t>
            </a:r>
            <a:r>
              <a:rPr lang="en-US" sz="2400" dirty="0">
                <a:hlinkClick r:id="rId2"/>
              </a:rPr>
              <a:t>mherrera@agustiniano.edu.gt</a:t>
            </a:r>
            <a:endParaRPr lang="en-US" sz="24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12D22-AD2D-42F7-AD3E-BCA0AA44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Microphones off and cameras 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9C9AAC-E5BB-4A98-BD47-D0A73D10B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10B2F0-6B96-4B6C-91B6-5BD064D0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82" y="1254762"/>
            <a:ext cx="5466824" cy="4941168"/>
          </a:xfrm>
          <a:prstGeom prst="rect">
            <a:avLst/>
          </a:prstGeom>
        </p:spPr>
      </p:pic>
      <p:pic>
        <p:nvPicPr>
          <p:cNvPr id="1026" name="Picture 2" descr="Microphone Cartoon png download - 788*980 - Free Transparent ...">
            <a:extLst>
              <a:ext uri="{FF2B5EF4-FFF2-40B4-BE49-F238E27FC236}">
                <a16:creationId xmlns:a16="http://schemas.microsoft.com/office/drawing/2014/main" id="{999A8B1D-D2E9-4D81-813F-7434BF4B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27272"/>
            <a:ext cx="4372149" cy="47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6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0337C-129A-4C04-8C89-440BA172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Agenda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E137CD-D46E-4583-9574-A00EB22CC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Attendance</a:t>
            </a:r>
            <a:endParaRPr lang="es-419" dirty="0"/>
          </a:p>
          <a:p>
            <a:r>
              <a:rPr lang="es-419" dirty="0"/>
              <a:t>Social Networks </a:t>
            </a:r>
            <a:r>
              <a:rPr lang="es-419" dirty="0" err="1"/>
              <a:t>presentation</a:t>
            </a:r>
            <a:endParaRPr lang="es-419" dirty="0"/>
          </a:p>
          <a:p>
            <a:r>
              <a:rPr lang="es-419" dirty="0" err="1"/>
              <a:t>Class</a:t>
            </a:r>
            <a:r>
              <a:rPr lang="es-419" dirty="0"/>
              <a:t> </a:t>
            </a:r>
            <a:r>
              <a:rPr lang="es-419" dirty="0" err="1"/>
              <a:t>activity</a:t>
            </a:r>
            <a:endParaRPr lang="es-419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00000"/>
              </a:lnSpc>
              <a:buSzPts val="1100"/>
            </a:pPr>
            <a:r>
              <a:rPr lang="en-US" sz="3600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SOCIAL NETWORKS </a:t>
            </a:r>
            <a:endParaRPr lang="en-US" sz="2000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ENCOUNTER: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Say hello to students and ask them how they have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been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Attendance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Read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following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quote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write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in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chat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what´s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your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opinion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about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it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dirty="0">
                <a:solidFill>
                  <a:srgbClr val="0070C0"/>
                </a:solidFill>
              </a:rPr>
              <a:t>"It is better to fail in originality than to </a:t>
            </a:r>
            <a:r>
              <a:rPr lang="en-US" b="1" dirty="0">
                <a:solidFill>
                  <a:srgbClr val="0070C0"/>
                </a:solidFill>
              </a:rPr>
              <a:t>succeed</a:t>
            </a:r>
            <a:r>
              <a:rPr lang="en-US" dirty="0">
                <a:solidFill>
                  <a:srgbClr val="0070C0"/>
                </a:solidFill>
              </a:rPr>
              <a:t> in imitation."</a:t>
            </a: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809588" y="1214422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CLARIFY /REMEMBER: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70C0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000" dirty="0"/>
              <a:t>Talk about: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dirty="0"/>
              <a:t>Social </a:t>
            </a:r>
            <a:r>
              <a:rPr lang="es-419" sz="3000" dirty="0" err="1"/>
              <a:t>networks</a:t>
            </a:r>
            <a:r>
              <a:rPr lang="es-419" sz="300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dirty="0" err="1"/>
              <a:t>Why</a:t>
            </a:r>
            <a:r>
              <a:rPr lang="es-419" sz="3000" dirty="0"/>
              <a:t> are </a:t>
            </a:r>
            <a:r>
              <a:rPr lang="es-419" sz="3000" dirty="0" err="1"/>
              <a:t>they</a:t>
            </a:r>
            <a:r>
              <a:rPr lang="es-419" sz="3000" dirty="0"/>
              <a:t> </a:t>
            </a:r>
            <a:r>
              <a:rPr lang="es-419" sz="3000" dirty="0" err="1"/>
              <a:t>important</a:t>
            </a:r>
            <a:r>
              <a:rPr lang="es-419" sz="3000" dirty="0"/>
              <a:t>?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8200" y="750725"/>
            <a:ext cx="10515600" cy="48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DIALOGUE: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social networks do you use?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What´s your favorite?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Why?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838200" y="1428325"/>
            <a:ext cx="10515600" cy="474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rgbClr val="0070C0"/>
                </a:solidFill>
              </a:rPr>
              <a:t>INTERNALIZE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419" sz="3000"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rgbClr val="0070C0"/>
                </a:solidFill>
              </a:rPr>
              <a:t>Social </a:t>
            </a:r>
            <a:r>
              <a:rPr lang="es-419" sz="3000" b="1" dirty="0" err="1">
                <a:solidFill>
                  <a:srgbClr val="0070C0"/>
                </a:solidFill>
              </a:rPr>
              <a:t>networks</a:t>
            </a:r>
            <a:r>
              <a:rPr lang="es-419" sz="3000" b="1" dirty="0">
                <a:solidFill>
                  <a:srgbClr val="0070C0"/>
                </a:solidFill>
              </a:rPr>
              <a:t> </a:t>
            </a:r>
            <a:r>
              <a:rPr lang="es-419" sz="3000" b="1" dirty="0" err="1">
                <a:solidFill>
                  <a:srgbClr val="0070C0"/>
                </a:solidFill>
              </a:rPr>
              <a:t>presentation</a:t>
            </a:r>
            <a:endParaRPr lang="es-419" sz="3000"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419" sz="3000"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A170D1-553A-4D69-A1A3-3A650C49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2420888"/>
            <a:ext cx="4966154" cy="3584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4AFDB-0F52-4C74-BF94-B5FCB1BC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         What is a Social Network?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D12E-9CB5-4EAE-8A33-4FCE4FE4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351338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600" dirty="0">
                <a:latin typeface="Bookman Old Style" panose="02050604050505020204" pitchFamily="18" charset="0"/>
              </a:rPr>
              <a:t>A social network is a network of social interactions and personal relationships.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How computer science can help diversify content and sources in ...">
            <a:extLst>
              <a:ext uri="{FF2B5EF4-FFF2-40B4-BE49-F238E27FC236}">
                <a16:creationId xmlns:a16="http://schemas.microsoft.com/office/drawing/2014/main" id="{AFA9C547-A371-41EA-8536-D6F1549D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454896"/>
            <a:ext cx="6677000" cy="33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E002D-7690-4C05-9522-EEACC5B5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749994"/>
            <a:ext cx="10515600" cy="1325563"/>
          </a:xfrm>
        </p:spPr>
        <p:txBody>
          <a:bodyPr/>
          <a:lstStyle/>
          <a:p>
            <a:r>
              <a:rPr lang="en-US" sz="3200" b="1" dirty="0"/>
              <a:t>Why do people use social networks?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59A5AB-5F28-4A1C-BD29-4F37ACEC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2776"/>
            <a:ext cx="10515600" cy="4351338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Social networks help people keep connected with their friends and family and are an easy way to find what everyone is doing.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Social networks can also be used to find fun and interesting things on the Internet since often your friends and family will share many of the same interests as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98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300</Words>
  <Application>Microsoft Office PowerPoint</Application>
  <PresentationFormat>Panorámica</PresentationFormat>
  <Paragraphs>76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Comfortaa</vt:lpstr>
      <vt:lpstr>Bookman Old Style</vt:lpstr>
      <vt:lpstr>Century Gothic</vt:lpstr>
      <vt:lpstr>Arial</vt:lpstr>
      <vt:lpstr>Tema de Office</vt:lpstr>
      <vt:lpstr>Technology </vt:lpstr>
      <vt:lpstr>Microphones off and cameras on</vt:lpstr>
      <vt:lpstr>Agenda</vt:lpstr>
      <vt:lpstr>SOCIAL NETWORKS </vt:lpstr>
      <vt:lpstr>Presentación de PowerPoint</vt:lpstr>
      <vt:lpstr>Presentación de PowerPoint</vt:lpstr>
      <vt:lpstr>Presentación de PowerPoint</vt:lpstr>
      <vt:lpstr>          What is a Social Network?</vt:lpstr>
      <vt:lpstr>Why do people use social networks? </vt:lpstr>
      <vt:lpstr>Presentación de PowerPoint</vt:lpstr>
      <vt:lpstr>Presentación de PowerPoint</vt:lpstr>
      <vt:lpstr>Advantages of Social Networks</vt:lpstr>
      <vt:lpstr>Disadvantages of Social Networks</vt:lpstr>
      <vt:lpstr>Fluent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</dc:title>
  <dc:creator>Monica Herrera</dc:creator>
  <cp:lastModifiedBy>Monica Herrera</cp:lastModifiedBy>
  <cp:revision>3</cp:revision>
  <dcterms:created xsi:type="dcterms:W3CDTF">2020-06-05T01:17:17Z</dcterms:created>
  <dcterms:modified xsi:type="dcterms:W3CDTF">2020-06-05T14:30:00Z</dcterms:modified>
</cp:coreProperties>
</file>